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8.jpg" ContentType="image/pn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8" r:id="rId2"/>
    <p:sldId id="258" r:id="rId3"/>
    <p:sldId id="261" r:id="rId4"/>
    <p:sldId id="259" r:id="rId5"/>
    <p:sldId id="269" r:id="rId6"/>
    <p:sldId id="273" r:id="rId7"/>
    <p:sldId id="263" r:id="rId8"/>
    <p:sldId id="270" r:id="rId9"/>
    <p:sldId id="271" r:id="rId10"/>
    <p:sldId id="274" r:id="rId11"/>
    <p:sldId id="275" r:id="rId12"/>
    <p:sldId id="260" r:id="rId13"/>
    <p:sldId id="272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53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584336-D0B1-4B0E-BA5C-55B2CED1D394}" type="doc">
      <dgm:prSet loTypeId="urn:microsoft.com/office/officeart/2005/8/layout/radial3" loCatId="cycle" qsTypeId="urn:microsoft.com/office/officeart/2005/8/quickstyle/simple2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E1F87E0E-FF3E-47D3-BFF3-1936BDC1B9A7}">
      <dgm:prSet phldrT="[Text]"/>
      <dgm:spPr/>
      <dgm:t>
        <a:bodyPr/>
        <a:lstStyle/>
        <a:p>
          <a:r>
            <a:rPr lang="en-US" dirty="0" smtClean="0"/>
            <a:t>Full Stack Application</a:t>
          </a:r>
          <a:endParaRPr lang="en-US" dirty="0"/>
        </a:p>
      </dgm:t>
    </dgm:pt>
    <dgm:pt modelId="{169E7CD4-95A5-4EA3-A305-1668AA4A744D}" type="parTrans" cxnId="{98FD00BD-2599-433A-AC2F-14A7D52BA766}">
      <dgm:prSet/>
      <dgm:spPr/>
      <dgm:t>
        <a:bodyPr/>
        <a:lstStyle/>
        <a:p>
          <a:endParaRPr lang="en-US"/>
        </a:p>
      </dgm:t>
    </dgm:pt>
    <dgm:pt modelId="{9C10DDF3-A40F-4978-A049-EE2D16408C99}" type="sibTrans" cxnId="{98FD00BD-2599-433A-AC2F-14A7D52BA766}">
      <dgm:prSet/>
      <dgm:spPr/>
      <dgm:t>
        <a:bodyPr/>
        <a:lstStyle/>
        <a:p>
          <a:endParaRPr lang="en-US"/>
        </a:p>
      </dgm:t>
    </dgm:pt>
    <dgm:pt modelId="{2356E178-4180-471B-A95D-2442FCF758CB}">
      <dgm:prSet phldrT="[Text]"/>
      <dgm:spPr/>
      <dgm:t>
        <a:bodyPr/>
        <a:lstStyle/>
        <a:p>
          <a:r>
            <a:rPr lang="en-US" dirty="0" smtClean="0"/>
            <a:t>HTML</a:t>
          </a:r>
          <a:endParaRPr lang="en-US" dirty="0"/>
        </a:p>
      </dgm:t>
    </dgm:pt>
    <dgm:pt modelId="{28637787-CABB-4AAD-B4EC-042A0B395341}" type="parTrans" cxnId="{3D751365-FC4E-4999-8138-5C7B52A6F84F}">
      <dgm:prSet/>
      <dgm:spPr/>
      <dgm:t>
        <a:bodyPr/>
        <a:lstStyle/>
        <a:p>
          <a:endParaRPr lang="en-US"/>
        </a:p>
      </dgm:t>
    </dgm:pt>
    <dgm:pt modelId="{419F9E5C-97BF-4A9A-8E09-71B55289B3AE}" type="sibTrans" cxnId="{3D751365-FC4E-4999-8138-5C7B52A6F84F}">
      <dgm:prSet/>
      <dgm:spPr/>
      <dgm:t>
        <a:bodyPr/>
        <a:lstStyle/>
        <a:p>
          <a:endParaRPr lang="en-US"/>
        </a:p>
      </dgm:t>
    </dgm:pt>
    <dgm:pt modelId="{D6369594-53CA-4743-BFF7-C2D904DA742C}">
      <dgm:prSet phldrT="[Text]"/>
      <dgm:spPr/>
      <dgm:t>
        <a:bodyPr/>
        <a:lstStyle/>
        <a:p>
          <a:r>
            <a:rPr lang="en-US" dirty="0" smtClean="0"/>
            <a:t>CSS</a:t>
          </a:r>
          <a:endParaRPr lang="en-US" dirty="0"/>
        </a:p>
      </dgm:t>
    </dgm:pt>
    <dgm:pt modelId="{5433BCDE-D01B-4C43-9770-3BCF6A203491}" type="parTrans" cxnId="{AFAA54E3-514A-4D36-807E-9FBD4120AF30}">
      <dgm:prSet/>
      <dgm:spPr/>
      <dgm:t>
        <a:bodyPr/>
        <a:lstStyle/>
        <a:p>
          <a:endParaRPr lang="en-US"/>
        </a:p>
      </dgm:t>
    </dgm:pt>
    <dgm:pt modelId="{5B98D9CA-9FDF-44BD-98EC-0F6E2E37923A}" type="sibTrans" cxnId="{AFAA54E3-514A-4D36-807E-9FBD4120AF30}">
      <dgm:prSet/>
      <dgm:spPr/>
      <dgm:t>
        <a:bodyPr/>
        <a:lstStyle/>
        <a:p>
          <a:endParaRPr lang="en-US"/>
        </a:p>
      </dgm:t>
    </dgm:pt>
    <dgm:pt modelId="{B626C495-F3A7-4ADE-A0FE-4E7983E98359}">
      <dgm:prSet phldrT="[Text]"/>
      <dgm:spPr/>
      <dgm:t>
        <a:bodyPr/>
        <a:lstStyle/>
        <a:p>
          <a:r>
            <a:rPr lang="en-US" dirty="0" smtClean="0"/>
            <a:t>Bootstrap</a:t>
          </a:r>
          <a:endParaRPr lang="en-US" dirty="0"/>
        </a:p>
      </dgm:t>
    </dgm:pt>
    <dgm:pt modelId="{6F2AC2C2-8163-4C6A-99C5-72A6C2B2A33F}" type="parTrans" cxnId="{13AF98FC-2DB9-4B5F-85B0-E587DE19880D}">
      <dgm:prSet/>
      <dgm:spPr/>
      <dgm:t>
        <a:bodyPr/>
        <a:lstStyle/>
        <a:p>
          <a:endParaRPr lang="en-US"/>
        </a:p>
      </dgm:t>
    </dgm:pt>
    <dgm:pt modelId="{91A8EA40-4823-4FE8-82D6-C24B81F0FC1F}" type="sibTrans" cxnId="{13AF98FC-2DB9-4B5F-85B0-E587DE19880D}">
      <dgm:prSet/>
      <dgm:spPr/>
      <dgm:t>
        <a:bodyPr/>
        <a:lstStyle/>
        <a:p>
          <a:endParaRPr lang="en-US"/>
        </a:p>
      </dgm:t>
    </dgm:pt>
    <dgm:pt modelId="{BC2DF43D-A878-4B6A-B15F-7FFBED6EC842}">
      <dgm:prSet phldrT="[Text]"/>
      <dgm:spPr/>
      <dgm:t>
        <a:bodyPr/>
        <a:lstStyle/>
        <a:p>
          <a:r>
            <a:rPr lang="en-US" dirty="0" smtClean="0"/>
            <a:t>Angular</a:t>
          </a:r>
          <a:endParaRPr lang="en-US" dirty="0"/>
        </a:p>
      </dgm:t>
    </dgm:pt>
    <dgm:pt modelId="{17DD7635-F2DC-43BE-A312-49946A09DBA4}" type="parTrans" cxnId="{5C40F758-5264-4653-AF57-ED244AC8F3A3}">
      <dgm:prSet/>
      <dgm:spPr/>
      <dgm:t>
        <a:bodyPr/>
        <a:lstStyle/>
        <a:p>
          <a:endParaRPr lang="en-US"/>
        </a:p>
      </dgm:t>
    </dgm:pt>
    <dgm:pt modelId="{E6A990DC-0228-4E23-ABC6-C9EE879B9A00}" type="sibTrans" cxnId="{5C40F758-5264-4653-AF57-ED244AC8F3A3}">
      <dgm:prSet/>
      <dgm:spPr/>
      <dgm:t>
        <a:bodyPr/>
        <a:lstStyle/>
        <a:p>
          <a:endParaRPr lang="en-US"/>
        </a:p>
      </dgm:t>
    </dgm:pt>
    <dgm:pt modelId="{6AAC94E0-AD60-4557-9E6B-9230655F64D2}">
      <dgm:prSet phldrT="[Text]" custScaleX="106248"/>
      <dgm:spPr/>
      <dgm:t>
        <a:bodyPr/>
        <a:lstStyle/>
        <a:p>
          <a:endParaRPr lang="en-IN"/>
        </a:p>
      </dgm:t>
    </dgm:pt>
    <dgm:pt modelId="{632FAC26-F330-45F5-8B4F-B227CFA2DBC8}" type="parTrans" cxnId="{8D820D90-3DB1-4AA0-A6EE-6791D2CDC12A}">
      <dgm:prSet/>
      <dgm:spPr/>
      <dgm:t>
        <a:bodyPr/>
        <a:lstStyle/>
        <a:p>
          <a:endParaRPr lang="en-IN"/>
        </a:p>
      </dgm:t>
    </dgm:pt>
    <dgm:pt modelId="{4F688701-A547-4FCB-BCA9-C6194C180923}" type="sibTrans" cxnId="{8D820D90-3DB1-4AA0-A6EE-6791D2CDC12A}">
      <dgm:prSet/>
      <dgm:spPr/>
      <dgm:t>
        <a:bodyPr/>
        <a:lstStyle/>
        <a:p>
          <a:endParaRPr lang="en-IN"/>
        </a:p>
      </dgm:t>
    </dgm:pt>
    <dgm:pt modelId="{B5E56E2F-8D4D-4863-AED2-18321EA28F13}">
      <dgm:prSet phldrT="[Text]" custScaleX="106248" custRadScaleRad="116802" custRadScaleInc="-646"/>
      <dgm:spPr/>
      <dgm:t>
        <a:bodyPr/>
        <a:lstStyle/>
        <a:p>
          <a:endParaRPr lang="en-IN"/>
        </a:p>
      </dgm:t>
    </dgm:pt>
    <dgm:pt modelId="{9B310EC2-D689-4228-9379-750762DFB7B9}" type="parTrans" cxnId="{56A61E4D-1B70-4A6F-B466-490575851C74}">
      <dgm:prSet/>
      <dgm:spPr/>
      <dgm:t>
        <a:bodyPr/>
        <a:lstStyle/>
        <a:p>
          <a:endParaRPr lang="en-IN"/>
        </a:p>
      </dgm:t>
    </dgm:pt>
    <dgm:pt modelId="{ECEA8760-B960-4FEC-8A6E-06895542EA9E}" type="sibTrans" cxnId="{56A61E4D-1B70-4A6F-B466-490575851C74}">
      <dgm:prSet/>
      <dgm:spPr/>
      <dgm:t>
        <a:bodyPr/>
        <a:lstStyle/>
        <a:p>
          <a:endParaRPr lang="en-IN"/>
        </a:p>
      </dgm:t>
    </dgm:pt>
    <dgm:pt modelId="{B218A77F-3917-4A68-90C3-975D1B3BBD00}">
      <dgm:prSet phldrT="[Text]" custScaleX="106248" custRadScaleRad="113262" custRadScaleInc="31084"/>
      <dgm:spPr/>
      <dgm:t>
        <a:bodyPr/>
        <a:lstStyle/>
        <a:p>
          <a:endParaRPr lang="en-IN"/>
        </a:p>
      </dgm:t>
    </dgm:pt>
    <dgm:pt modelId="{BBD520A9-A6E2-432E-BB62-C8D3FF9CEBB8}" type="parTrans" cxnId="{C2AD397F-4B75-4DBD-8A81-E88EAA0801CF}">
      <dgm:prSet/>
      <dgm:spPr/>
      <dgm:t>
        <a:bodyPr/>
        <a:lstStyle/>
        <a:p>
          <a:endParaRPr lang="en-IN"/>
        </a:p>
      </dgm:t>
    </dgm:pt>
    <dgm:pt modelId="{953EE043-4182-4A02-B51D-8EE1191326EB}" type="sibTrans" cxnId="{C2AD397F-4B75-4DBD-8A81-E88EAA0801CF}">
      <dgm:prSet/>
      <dgm:spPr/>
      <dgm:t>
        <a:bodyPr/>
        <a:lstStyle/>
        <a:p>
          <a:endParaRPr lang="en-IN"/>
        </a:p>
      </dgm:t>
    </dgm:pt>
    <dgm:pt modelId="{9F4D9385-FC1C-4E86-8390-860BB086B7B7}">
      <dgm:prSet phldrT="[Text]" custScaleX="106248" custRadScaleRad="198492" custRadScaleInc="61555"/>
      <dgm:spPr/>
      <dgm:t>
        <a:bodyPr/>
        <a:lstStyle/>
        <a:p>
          <a:endParaRPr lang="en-IN"/>
        </a:p>
      </dgm:t>
    </dgm:pt>
    <dgm:pt modelId="{F7EB3BEF-8113-4342-9855-D1F89B188255}" type="parTrans" cxnId="{B41D646A-DF51-42B0-80C3-A858DD57F687}">
      <dgm:prSet/>
      <dgm:spPr/>
      <dgm:t>
        <a:bodyPr/>
        <a:lstStyle/>
        <a:p>
          <a:endParaRPr lang="en-IN"/>
        </a:p>
      </dgm:t>
    </dgm:pt>
    <dgm:pt modelId="{96E5EE77-8C59-4EEB-A254-E6F66E352D99}" type="sibTrans" cxnId="{B41D646A-DF51-42B0-80C3-A858DD57F687}">
      <dgm:prSet/>
      <dgm:spPr/>
      <dgm:t>
        <a:bodyPr/>
        <a:lstStyle/>
        <a:p>
          <a:endParaRPr lang="en-IN"/>
        </a:p>
      </dgm:t>
    </dgm:pt>
    <dgm:pt modelId="{2515F836-E46E-4817-A6E3-3AFABDF2BC76}">
      <dgm:prSet phldrT="[Text]" custScaleX="106248" custRadScaleRad="198492" custRadScaleInc="61555"/>
      <dgm:spPr/>
      <dgm:t>
        <a:bodyPr/>
        <a:lstStyle/>
        <a:p>
          <a:endParaRPr lang="en-IN"/>
        </a:p>
      </dgm:t>
    </dgm:pt>
    <dgm:pt modelId="{B588E0A0-5F90-482D-8459-525150EC9353}" type="parTrans" cxnId="{8E4345CE-ABE9-4128-90AF-7B8C0F8F266D}">
      <dgm:prSet/>
      <dgm:spPr/>
      <dgm:t>
        <a:bodyPr/>
        <a:lstStyle/>
        <a:p>
          <a:endParaRPr lang="en-IN"/>
        </a:p>
      </dgm:t>
    </dgm:pt>
    <dgm:pt modelId="{DF027DB4-1CB9-4565-AEFF-9E4D905F16D3}" type="sibTrans" cxnId="{8E4345CE-ABE9-4128-90AF-7B8C0F8F266D}">
      <dgm:prSet/>
      <dgm:spPr/>
      <dgm:t>
        <a:bodyPr/>
        <a:lstStyle/>
        <a:p>
          <a:endParaRPr lang="en-IN"/>
        </a:p>
      </dgm:t>
    </dgm:pt>
    <dgm:pt modelId="{175F1DAC-7B7E-4D09-8DB8-99368C0C72D4}" type="pres">
      <dgm:prSet presAssocID="{62584336-D0B1-4B0E-BA5C-55B2CED1D394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C01A5B2-67EA-4686-B86C-CBFC598D5477}" type="pres">
      <dgm:prSet presAssocID="{62584336-D0B1-4B0E-BA5C-55B2CED1D394}" presName="radial" presStyleCnt="0">
        <dgm:presLayoutVars>
          <dgm:animLvl val="ctr"/>
        </dgm:presLayoutVars>
      </dgm:prSet>
      <dgm:spPr/>
      <dgm:t>
        <a:bodyPr/>
        <a:lstStyle/>
        <a:p>
          <a:endParaRPr lang="en-IN"/>
        </a:p>
      </dgm:t>
    </dgm:pt>
    <dgm:pt modelId="{D4E6F5B5-CA2C-475F-A4B6-5AB59CD1A7CA}" type="pres">
      <dgm:prSet presAssocID="{E1F87E0E-FF3E-47D3-BFF3-1936BDC1B9A7}" presName="centerShape" presStyleLbl="vennNode1" presStyleIdx="0" presStyleCnt="5"/>
      <dgm:spPr/>
      <dgm:t>
        <a:bodyPr/>
        <a:lstStyle/>
        <a:p>
          <a:endParaRPr lang="en-IN"/>
        </a:p>
      </dgm:t>
    </dgm:pt>
    <dgm:pt modelId="{E7BFA9EE-B858-4016-80BA-575963560F75}" type="pres">
      <dgm:prSet presAssocID="{2356E178-4180-471B-A95D-2442FCF758CB}" presName="node" presStyleLbl="vennNode1" presStyleIdx="1" presStyleCnt="5" custScaleX="106248" custRadScaleRad="112784" custRadScaleInc="-222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255F1BD-E04A-41BF-B64D-B06E6D0468D8}" type="pres">
      <dgm:prSet presAssocID="{D6369594-53CA-4743-BFF7-C2D904DA742C}" presName="node" presStyleLbl="vennNode1" presStyleIdx="2" presStyleCnt="5" custRadScaleRad="103458" custRadScaleInc="-5102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CC6AE36-1AA5-4143-A95B-3979139E867E}" type="pres">
      <dgm:prSet presAssocID="{B626C495-F3A7-4ADE-A0FE-4E7983E98359}" presName="node" presStyleLbl="vennNode1" presStyleIdx="3" presStyleCnt="5" custRadScaleRad="103424" custRadScaleInc="-10198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0DEE663-04E6-49D6-A3C7-F8FB5F8BE33B}" type="pres">
      <dgm:prSet presAssocID="{BC2DF43D-A878-4B6A-B15F-7FFBED6EC842}" presName="node" presStyleLbl="vennNode1" presStyleIdx="4" presStyleCnt="5" custRadScaleRad="97220" custRadScaleInc="-15237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D751365-FC4E-4999-8138-5C7B52A6F84F}" srcId="{E1F87E0E-FF3E-47D3-BFF3-1936BDC1B9A7}" destId="{2356E178-4180-471B-A95D-2442FCF758CB}" srcOrd="0" destOrd="0" parTransId="{28637787-CABB-4AAD-B4EC-042A0B395341}" sibTransId="{419F9E5C-97BF-4A9A-8E09-71B55289B3AE}"/>
    <dgm:cxn modelId="{B41D646A-DF51-42B0-80C3-A858DD57F687}" srcId="{62584336-D0B1-4B0E-BA5C-55B2CED1D394}" destId="{9F4D9385-FC1C-4E86-8390-860BB086B7B7}" srcOrd="4" destOrd="0" parTransId="{F7EB3BEF-8113-4342-9855-D1F89B188255}" sibTransId="{96E5EE77-8C59-4EEB-A254-E6F66E352D99}"/>
    <dgm:cxn modelId="{C7C97B5A-DAB0-425D-8190-7B36D881A196}" type="presOf" srcId="{2356E178-4180-471B-A95D-2442FCF758CB}" destId="{E7BFA9EE-B858-4016-80BA-575963560F75}" srcOrd="0" destOrd="0" presId="urn:microsoft.com/office/officeart/2005/8/layout/radial3"/>
    <dgm:cxn modelId="{A1085363-045E-4F47-B723-8682EAC9231F}" type="presOf" srcId="{E1F87E0E-FF3E-47D3-BFF3-1936BDC1B9A7}" destId="{D4E6F5B5-CA2C-475F-A4B6-5AB59CD1A7CA}" srcOrd="0" destOrd="0" presId="urn:microsoft.com/office/officeart/2005/8/layout/radial3"/>
    <dgm:cxn modelId="{C2AD397F-4B75-4DBD-8A81-E88EAA0801CF}" srcId="{62584336-D0B1-4B0E-BA5C-55B2CED1D394}" destId="{B218A77F-3917-4A68-90C3-975D1B3BBD00}" srcOrd="3" destOrd="0" parTransId="{BBD520A9-A6E2-432E-BB62-C8D3FF9CEBB8}" sibTransId="{953EE043-4182-4A02-B51D-8EE1191326EB}"/>
    <dgm:cxn modelId="{5C40F758-5264-4653-AF57-ED244AC8F3A3}" srcId="{E1F87E0E-FF3E-47D3-BFF3-1936BDC1B9A7}" destId="{BC2DF43D-A878-4B6A-B15F-7FFBED6EC842}" srcOrd="3" destOrd="0" parTransId="{17DD7635-F2DC-43BE-A312-49946A09DBA4}" sibTransId="{E6A990DC-0228-4E23-ABC6-C9EE879B9A00}"/>
    <dgm:cxn modelId="{8E4345CE-ABE9-4128-90AF-7B8C0F8F266D}" srcId="{62584336-D0B1-4B0E-BA5C-55B2CED1D394}" destId="{2515F836-E46E-4817-A6E3-3AFABDF2BC76}" srcOrd="5" destOrd="0" parTransId="{B588E0A0-5F90-482D-8459-525150EC9353}" sibTransId="{DF027DB4-1CB9-4565-AEFF-9E4D905F16D3}"/>
    <dgm:cxn modelId="{13AF98FC-2DB9-4B5F-85B0-E587DE19880D}" srcId="{E1F87E0E-FF3E-47D3-BFF3-1936BDC1B9A7}" destId="{B626C495-F3A7-4ADE-A0FE-4E7983E98359}" srcOrd="2" destOrd="0" parTransId="{6F2AC2C2-8163-4C6A-99C5-72A6C2B2A33F}" sibTransId="{91A8EA40-4823-4FE8-82D6-C24B81F0FC1F}"/>
    <dgm:cxn modelId="{AEE98D22-A9F2-4255-AFB6-A0ED2CB1873F}" type="presOf" srcId="{D6369594-53CA-4743-BFF7-C2D904DA742C}" destId="{3255F1BD-E04A-41BF-B64D-B06E6D0468D8}" srcOrd="0" destOrd="0" presId="urn:microsoft.com/office/officeart/2005/8/layout/radial3"/>
    <dgm:cxn modelId="{B6E83B19-5D11-44BC-AD17-99B028D996DF}" type="presOf" srcId="{B626C495-F3A7-4ADE-A0FE-4E7983E98359}" destId="{BCC6AE36-1AA5-4143-A95B-3979139E867E}" srcOrd="0" destOrd="0" presId="urn:microsoft.com/office/officeart/2005/8/layout/radial3"/>
    <dgm:cxn modelId="{8D820D90-3DB1-4AA0-A6EE-6791D2CDC12A}" srcId="{62584336-D0B1-4B0E-BA5C-55B2CED1D394}" destId="{6AAC94E0-AD60-4557-9E6B-9230655F64D2}" srcOrd="1" destOrd="0" parTransId="{632FAC26-F330-45F5-8B4F-B227CFA2DBC8}" sibTransId="{4F688701-A547-4FCB-BCA9-C6194C180923}"/>
    <dgm:cxn modelId="{AFAA54E3-514A-4D36-807E-9FBD4120AF30}" srcId="{E1F87E0E-FF3E-47D3-BFF3-1936BDC1B9A7}" destId="{D6369594-53CA-4743-BFF7-C2D904DA742C}" srcOrd="1" destOrd="0" parTransId="{5433BCDE-D01B-4C43-9770-3BCF6A203491}" sibTransId="{5B98D9CA-9FDF-44BD-98EC-0F6E2E37923A}"/>
    <dgm:cxn modelId="{98FD00BD-2599-433A-AC2F-14A7D52BA766}" srcId="{62584336-D0B1-4B0E-BA5C-55B2CED1D394}" destId="{E1F87E0E-FF3E-47D3-BFF3-1936BDC1B9A7}" srcOrd="0" destOrd="0" parTransId="{169E7CD4-95A5-4EA3-A305-1668AA4A744D}" sibTransId="{9C10DDF3-A40F-4978-A049-EE2D16408C99}"/>
    <dgm:cxn modelId="{56A61E4D-1B70-4A6F-B466-490575851C74}" srcId="{62584336-D0B1-4B0E-BA5C-55B2CED1D394}" destId="{B5E56E2F-8D4D-4863-AED2-18321EA28F13}" srcOrd="2" destOrd="0" parTransId="{9B310EC2-D689-4228-9379-750762DFB7B9}" sibTransId="{ECEA8760-B960-4FEC-8A6E-06895542EA9E}"/>
    <dgm:cxn modelId="{BAFD616A-48D4-4CE2-BE90-B473CBD27401}" type="presOf" srcId="{62584336-D0B1-4B0E-BA5C-55B2CED1D394}" destId="{175F1DAC-7B7E-4D09-8DB8-99368C0C72D4}" srcOrd="0" destOrd="0" presId="urn:microsoft.com/office/officeart/2005/8/layout/radial3"/>
    <dgm:cxn modelId="{CCE7D73C-2F15-4D9E-9FC7-CDC0102E98DD}" type="presOf" srcId="{BC2DF43D-A878-4B6A-B15F-7FFBED6EC842}" destId="{E0DEE663-04E6-49D6-A3C7-F8FB5F8BE33B}" srcOrd="0" destOrd="0" presId="urn:microsoft.com/office/officeart/2005/8/layout/radial3"/>
    <dgm:cxn modelId="{322F8310-51C0-41AC-BA86-878469AEE493}" type="presParOf" srcId="{175F1DAC-7B7E-4D09-8DB8-99368C0C72D4}" destId="{1C01A5B2-67EA-4686-B86C-CBFC598D5477}" srcOrd="0" destOrd="0" presId="urn:microsoft.com/office/officeart/2005/8/layout/radial3"/>
    <dgm:cxn modelId="{FB900D26-307F-470A-A5A9-AF75A570F909}" type="presParOf" srcId="{1C01A5B2-67EA-4686-B86C-CBFC598D5477}" destId="{D4E6F5B5-CA2C-475F-A4B6-5AB59CD1A7CA}" srcOrd="0" destOrd="0" presId="urn:microsoft.com/office/officeart/2005/8/layout/radial3"/>
    <dgm:cxn modelId="{1DC02741-8F5F-446C-82F9-5DEE6810631E}" type="presParOf" srcId="{1C01A5B2-67EA-4686-B86C-CBFC598D5477}" destId="{E7BFA9EE-B858-4016-80BA-575963560F75}" srcOrd="1" destOrd="0" presId="urn:microsoft.com/office/officeart/2005/8/layout/radial3"/>
    <dgm:cxn modelId="{E4CFE2F0-8814-4D45-A112-66C25B52A3B9}" type="presParOf" srcId="{1C01A5B2-67EA-4686-B86C-CBFC598D5477}" destId="{3255F1BD-E04A-41BF-B64D-B06E6D0468D8}" srcOrd="2" destOrd="0" presId="urn:microsoft.com/office/officeart/2005/8/layout/radial3"/>
    <dgm:cxn modelId="{D5D1BF6F-28A7-4A59-B882-B2B4B916C482}" type="presParOf" srcId="{1C01A5B2-67EA-4686-B86C-CBFC598D5477}" destId="{BCC6AE36-1AA5-4143-A95B-3979139E867E}" srcOrd="3" destOrd="0" presId="urn:microsoft.com/office/officeart/2005/8/layout/radial3"/>
    <dgm:cxn modelId="{E7218E32-519A-4638-B5DB-B4F82BB06877}" type="presParOf" srcId="{1C01A5B2-67EA-4686-B86C-CBFC598D5477}" destId="{E0DEE663-04E6-49D6-A3C7-F8FB5F8BE33B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584336-D0B1-4B0E-BA5C-55B2CED1D394}" type="doc">
      <dgm:prSet loTypeId="urn:microsoft.com/office/officeart/2005/8/layout/radial3" loCatId="cycle" qsTypeId="urn:microsoft.com/office/officeart/2005/8/quickstyle/simple2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E1F87E0E-FF3E-47D3-BFF3-1936BDC1B9A7}">
      <dgm:prSet phldrT="[Text]"/>
      <dgm:spPr/>
      <dgm:t>
        <a:bodyPr/>
        <a:lstStyle/>
        <a:p>
          <a:r>
            <a:rPr lang="en-US" dirty="0" smtClean="0"/>
            <a:t>FULL-STACK</a:t>
          </a:r>
          <a:endParaRPr lang="en-US" dirty="0"/>
        </a:p>
      </dgm:t>
    </dgm:pt>
    <dgm:pt modelId="{169E7CD4-95A5-4EA3-A305-1668AA4A744D}" type="parTrans" cxnId="{98FD00BD-2599-433A-AC2F-14A7D52BA766}">
      <dgm:prSet/>
      <dgm:spPr/>
      <dgm:t>
        <a:bodyPr/>
        <a:lstStyle/>
        <a:p>
          <a:endParaRPr lang="en-US"/>
        </a:p>
      </dgm:t>
    </dgm:pt>
    <dgm:pt modelId="{9C10DDF3-A40F-4978-A049-EE2D16408C99}" type="sibTrans" cxnId="{98FD00BD-2599-433A-AC2F-14A7D52BA766}">
      <dgm:prSet/>
      <dgm:spPr/>
      <dgm:t>
        <a:bodyPr/>
        <a:lstStyle/>
        <a:p>
          <a:endParaRPr lang="en-US"/>
        </a:p>
      </dgm:t>
    </dgm:pt>
    <dgm:pt modelId="{2356E178-4180-471B-A95D-2442FCF758CB}">
      <dgm:prSet phldrT="[Text]"/>
      <dgm:spPr/>
      <dgm:t>
        <a:bodyPr/>
        <a:lstStyle/>
        <a:p>
          <a:r>
            <a:rPr lang="en-US" dirty="0" smtClean="0"/>
            <a:t>Add-Product</a:t>
          </a:r>
          <a:endParaRPr lang="en-US" dirty="0"/>
        </a:p>
      </dgm:t>
    </dgm:pt>
    <dgm:pt modelId="{28637787-CABB-4AAD-B4EC-042A0B395341}" type="parTrans" cxnId="{3D751365-FC4E-4999-8138-5C7B52A6F84F}">
      <dgm:prSet/>
      <dgm:spPr/>
      <dgm:t>
        <a:bodyPr/>
        <a:lstStyle/>
        <a:p>
          <a:endParaRPr lang="en-US"/>
        </a:p>
      </dgm:t>
    </dgm:pt>
    <dgm:pt modelId="{419F9E5C-97BF-4A9A-8E09-71B55289B3AE}" type="sibTrans" cxnId="{3D751365-FC4E-4999-8138-5C7B52A6F84F}">
      <dgm:prSet/>
      <dgm:spPr/>
      <dgm:t>
        <a:bodyPr/>
        <a:lstStyle/>
        <a:p>
          <a:endParaRPr lang="en-US"/>
        </a:p>
      </dgm:t>
    </dgm:pt>
    <dgm:pt modelId="{D6369594-53CA-4743-BFF7-C2D904DA742C}">
      <dgm:prSet phldrT="[Text]"/>
      <dgm:spPr/>
      <dgm:t>
        <a:bodyPr/>
        <a:lstStyle/>
        <a:p>
          <a:r>
            <a:rPr lang="en-US" dirty="0" smtClean="0"/>
            <a:t>Update-Product</a:t>
          </a:r>
          <a:endParaRPr lang="en-US" dirty="0"/>
        </a:p>
      </dgm:t>
    </dgm:pt>
    <dgm:pt modelId="{5433BCDE-D01B-4C43-9770-3BCF6A203491}" type="parTrans" cxnId="{AFAA54E3-514A-4D36-807E-9FBD4120AF30}">
      <dgm:prSet/>
      <dgm:spPr/>
      <dgm:t>
        <a:bodyPr/>
        <a:lstStyle/>
        <a:p>
          <a:endParaRPr lang="en-US"/>
        </a:p>
      </dgm:t>
    </dgm:pt>
    <dgm:pt modelId="{5B98D9CA-9FDF-44BD-98EC-0F6E2E37923A}" type="sibTrans" cxnId="{AFAA54E3-514A-4D36-807E-9FBD4120AF30}">
      <dgm:prSet/>
      <dgm:spPr/>
      <dgm:t>
        <a:bodyPr/>
        <a:lstStyle/>
        <a:p>
          <a:endParaRPr lang="en-US"/>
        </a:p>
      </dgm:t>
    </dgm:pt>
    <dgm:pt modelId="{B626C495-F3A7-4ADE-A0FE-4E7983E98359}">
      <dgm:prSet phldrT="[Text]"/>
      <dgm:spPr/>
      <dgm:t>
        <a:bodyPr/>
        <a:lstStyle/>
        <a:p>
          <a:r>
            <a:rPr lang="en-US" dirty="0" smtClean="0"/>
            <a:t>Delete-Product</a:t>
          </a:r>
          <a:endParaRPr lang="en-US" dirty="0"/>
        </a:p>
      </dgm:t>
    </dgm:pt>
    <dgm:pt modelId="{6F2AC2C2-8163-4C6A-99C5-72A6C2B2A33F}" type="parTrans" cxnId="{13AF98FC-2DB9-4B5F-85B0-E587DE19880D}">
      <dgm:prSet/>
      <dgm:spPr/>
      <dgm:t>
        <a:bodyPr/>
        <a:lstStyle/>
        <a:p>
          <a:endParaRPr lang="en-US"/>
        </a:p>
      </dgm:t>
    </dgm:pt>
    <dgm:pt modelId="{91A8EA40-4823-4FE8-82D6-C24B81F0FC1F}" type="sibTrans" cxnId="{13AF98FC-2DB9-4B5F-85B0-E587DE19880D}">
      <dgm:prSet/>
      <dgm:spPr/>
      <dgm:t>
        <a:bodyPr/>
        <a:lstStyle/>
        <a:p>
          <a:endParaRPr lang="en-US"/>
        </a:p>
      </dgm:t>
    </dgm:pt>
    <dgm:pt modelId="{BC2DF43D-A878-4B6A-B15F-7FFBED6EC842}">
      <dgm:prSet phldrT="[Text]"/>
      <dgm:spPr/>
      <dgm:t>
        <a:bodyPr/>
        <a:lstStyle/>
        <a:p>
          <a:r>
            <a:rPr lang="en-US" dirty="0" smtClean="0"/>
            <a:t>View-Product</a:t>
          </a:r>
          <a:endParaRPr lang="en-US" dirty="0"/>
        </a:p>
      </dgm:t>
    </dgm:pt>
    <dgm:pt modelId="{17DD7635-F2DC-43BE-A312-49946A09DBA4}" type="parTrans" cxnId="{5C40F758-5264-4653-AF57-ED244AC8F3A3}">
      <dgm:prSet/>
      <dgm:spPr/>
      <dgm:t>
        <a:bodyPr/>
        <a:lstStyle/>
        <a:p>
          <a:endParaRPr lang="en-US"/>
        </a:p>
      </dgm:t>
    </dgm:pt>
    <dgm:pt modelId="{E6A990DC-0228-4E23-ABC6-C9EE879B9A00}" type="sibTrans" cxnId="{5C40F758-5264-4653-AF57-ED244AC8F3A3}">
      <dgm:prSet/>
      <dgm:spPr/>
      <dgm:t>
        <a:bodyPr/>
        <a:lstStyle/>
        <a:p>
          <a:endParaRPr lang="en-US"/>
        </a:p>
      </dgm:t>
    </dgm:pt>
    <dgm:pt modelId="{6AAC94E0-AD60-4557-9E6B-9230655F64D2}">
      <dgm:prSet phldrT="[Text]" custScaleX="106248"/>
      <dgm:spPr/>
      <dgm:t>
        <a:bodyPr/>
        <a:lstStyle/>
        <a:p>
          <a:endParaRPr lang="en-IN"/>
        </a:p>
      </dgm:t>
    </dgm:pt>
    <dgm:pt modelId="{632FAC26-F330-45F5-8B4F-B227CFA2DBC8}" type="parTrans" cxnId="{8D820D90-3DB1-4AA0-A6EE-6791D2CDC12A}">
      <dgm:prSet/>
      <dgm:spPr/>
      <dgm:t>
        <a:bodyPr/>
        <a:lstStyle/>
        <a:p>
          <a:endParaRPr lang="en-IN"/>
        </a:p>
      </dgm:t>
    </dgm:pt>
    <dgm:pt modelId="{4F688701-A547-4FCB-BCA9-C6194C180923}" type="sibTrans" cxnId="{8D820D90-3DB1-4AA0-A6EE-6791D2CDC12A}">
      <dgm:prSet/>
      <dgm:spPr/>
      <dgm:t>
        <a:bodyPr/>
        <a:lstStyle/>
        <a:p>
          <a:endParaRPr lang="en-IN"/>
        </a:p>
      </dgm:t>
    </dgm:pt>
    <dgm:pt modelId="{B5E56E2F-8D4D-4863-AED2-18321EA28F13}">
      <dgm:prSet phldrT="[Text]" custScaleX="106248" custRadScaleRad="116802" custRadScaleInc="-646"/>
      <dgm:spPr/>
      <dgm:t>
        <a:bodyPr/>
        <a:lstStyle/>
        <a:p>
          <a:endParaRPr lang="en-IN"/>
        </a:p>
      </dgm:t>
    </dgm:pt>
    <dgm:pt modelId="{9B310EC2-D689-4228-9379-750762DFB7B9}" type="parTrans" cxnId="{56A61E4D-1B70-4A6F-B466-490575851C74}">
      <dgm:prSet/>
      <dgm:spPr/>
      <dgm:t>
        <a:bodyPr/>
        <a:lstStyle/>
        <a:p>
          <a:endParaRPr lang="en-IN"/>
        </a:p>
      </dgm:t>
    </dgm:pt>
    <dgm:pt modelId="{ECEA8760-B960-4FEC-8A6E-06895542EA9E}" type="sibTrans" cxnId="{56A61E4D-1B70-4A6F-B466-490575851C74}">
      <dgm:prSet/>
      <dgm:spPr/>
      <dgm:t>
        <a:bodyPr/>
        <a:lstStyle/>
        <a:p>
          <a:endParaRPr lang="en-IN"/>
        </a:p>
      </dgm:t>
    </dgm:pt>
    <dgm:pt modelId="{B218A77F-3917-4A68-90C3-975D1B3BBD00}">
      <dgm:prSet phldrT="[Text]" custScaleX="106248" custRadScaleRad="113262" custRadScaleInc="31084"/>
      <dgm:spPr/>
      <dgm:t>
        <a:bodyPr/>
        <a:lstStyle/>
        <a:p>
          <a:endParaRPr lang="en-IN"/>
        </a:p>
      </dgm:t>
    </dgm:pt>
    <dgm:pt modelId="{BBD520A9-A6E2-432E-BB62-C8D3FF9CEBB8}" type="parTrans" cxnId="{C2AD397F-4B75-4DBD-8A81-E88EAA0801CF}">
      <dgm:prSet/>
      <dgm:spPr/>
      <dgm:t>
        <a:bodyPr/>
        <a:lstStyle/>
        <a:p>
          <a:endParaRPr lang="en-IN"/>
        </a:p>
      </dgm:t>
    </dgm:pt>
    <dgm:pt modelId="{953EE043-4182-4A02-B51D-8EE1191326EB}" type="sibTrans" cxnId="{C2AD397F-4B75-4DBD-8A81-E88EAA0801CF}">
      <dgm:prSet/>
      <dgm:spPr/>
      <dgm:t>
        <a:bodyPr/>
        <a:lstStyle/>
        <a:p>
          <a:endParaRPr lang="en-IN"/>
        </a:p>
      </dgm:t>
    </dgm:pt>
    <dgm:pt modelId="{9F4D9385-FC1C-4E86-8390-860BB086B7B7}">
      <dgm:prSet phldrT="[Text]" custScaleX="106248" custRadScaleRad="198492" custRadScaleInc="61555"/>
      <dgm:spPr/>
      <dgm:t>
        <a:bodyPr/>
        <a:lstStyle/>
        <a:p>
          <a:endParaRPr lang="en-IN"/>
        </a:p>
      </dgm:t>
    </dgm:pt>
    <dgm:pt modelId="{F7EB3BEF-8113-4342-9855-D1F89B188255}" type="parTrans" cxnId="{B41D646A-DF51-42B0-80C3-A858DD57F687}">
      <dgm:prSet/>
      <dgm:spPr/>
      <dgm:t>
        <a:bodyPr/>
        <a:lstStyle/>
        <a:p>
          <a:endParaRPr lang="en-IN"/>
        </a:p>
      </dgm:t>
    </dgm:pt>
    <dgm:pt modelId="{96E5EE77-8C59-4EEB-A254-E6F66E352D99}" type="sibTrans" cxnId="{B41D646A-DF51-42B0-80C3-A858DD57F687}">
      <dgm:prSet/>
      <dgm:spPr/>
      <dgm:t>
        <a:bodyPr/>
        <a:lstStyle/>
        <a:p>
          <a:endParaRPr lang="en-IN"/>
        </a:p>
      </dgm:t>
    </dgm:pt>
    <dgm:pt modelId="{2515F836-E46E-4817-A6E3-3AFABDF2BC76}">
      <dgm:prSet phldrT="[Text]" custScaleX="106248" custRadScaleRad="198492" custRadScaleInc="61555"/>
      <dgm:spPr/>
      <dgm:t>
        <a:bodyPr/>
        <a:lstStyle/>
        <a:p>
          <a:endParaRPr lang="en-IN"/>
        </a:p>
      </dgm:t>
    </dgm:pt>
    <dgm:pt modelId="{B588E0A0-5F90-482D-8459-525150EC9353}" type="parTrans" cxnId="{8E4345CE-ABE9-4128-90AF-7B8C0F8F266D}">
      <dgm:prSet/>
      <dgm:spPr/>
      <dgm:t>
        <a:bodyPr/>
        <a:lstStyle/>
        <a:p>
          <a:endParaRPr lang="en-IN"/>
        </a:p>
      </dgm:t>
    </dgm:pt>
    <dgm:pt modelId="{DF027DB4-1CB9-4565-AEFF-9E4D905F16D3}" type="sibTrans" cxnId="{8E4345CE-ABE9-4128-90AF-7B8C0F8F266D}">
      <dgm:prSet/>
      <dgm:spPr/>
      <dgm:t>
        <a:bodyPr/>
        <a:lstStyle/>
        <a:p>
          <a:endParaRPr lang="en-IN"/>
        </a:p>
      </dgm:t>
    </dgm:pt>
    <dgm:pt modelId="{175F1DAC-7B7E-4D09-8DB8-99368C0C72D4}" type="pres">
      <dgm:prSet presAssocID="{62584336-D0B1-4B0E-BA5C-55B2CED1D394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C01A5B2-67EA-4686-B86C-CBFC598D5477}" type="pres">
      <dgm:prSet presAssocID="{62584336-D0B1-4B0E-BA5C-55B2CED1D394}" presName="radial" presStyleCnt="0">
        <dgm:presLayoutVars>
          <dgm:animLvl val="ctr"/>
        </dgm:presLayoutVars>
      </dgm:prSet>
      <dgm:spPr/>
      <dgm:t>
        <a:bodyPr/>
        <a:lstStyle/>
        <a:p>
          <a:endParaRPr lang="en-IN"/>
        </a:p>
      </dgm:t>
    </dgm:pt>
    <dgm:pt modelId="{D4E6F5B5-CA2C-475F-A4B6-5AB59CD1A7CA}" type="pres">
      <dgm:prSet presAssocID="{E1F87E0E-FF3E-47D3-BFF3-1936BDC1B9A7}" presName="centerShape" presStyleLbl="vennNode1" presStyleIdx="0" presStyleCnt="5" custLinFactNeighborX="-219" custLinFactNeighborY="438"/>
      <dgm:spPr/>
      <dgm:t>
        <a:bodyPr/>
        <a:lstStyle/>
        <a:p>
          <a:endParaRPr lang="en-IN"/>
        </a:p>
      </dgm:t>
    </dgm:pt>
    <dgm:pt modelId="{E7BFA9EE-B858-4016-80BA-575963560F75}" type="pres">
      <dgm:prSet presAssocID="{2356E178-4180-471B-A95D-2442FCF758CB}" presName="node" presStyleLbl="vennNode1" presStyleIdx="1" presStyleCnt="5" custScaleX="106248" custRadScaleRad="99199" custRadScaleInc="-196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255F1BD-E04A-41BF-B64D-B06E6D0468D8}" type="pres">
      <dgm:prSet presAssocID="{D6369594-53CA-4743-BFF7-C2D904DA742C}" presName="node" presStyleLbl="vennNode1" presStyleIdx="2" presStyleCnt="5" custRadScaleRad="103196" custRadScaleInc="-668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CC6AE36-1AA5-4143-A95B-3979139E867E}" type="pres">
      <dgm:prSet presAssocID="{B626C495-F3A7-4ADE-A0FE-4E7983E98359}" presName="node" presStyleLbl="vennNode1" presStyleIdx="3" presStyleCnt="5" custRadScaleRad="99199" custRadScaleInc="-196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0DEE663-04E6-49D6-A3C7-F8FB5F8BE33B}" type="pres">
      <dgm:prSet presAssocID="{BC2DF43D-A878-4B6A-B15F-7FFBED6EC842}" presName="node" presStyleLbl="vennNode1" presStyleIdx="4" presStyleCnt="5" custRadScaleRad="101396" custRadScaleInc="248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D751365-FC4E-4999-8138-5C7B52A6F84F}" srcId="{E1F87E0E-FF3E-47D3-BFF3-1936BDC1B9A7}" destId="{2356E178-4180-471B-A95D-2442FCF758CB}" srcOrd="0" destOrd="0" parTransId="{28637787-CABB-4AAD-B4EC-042A0B395341}" sibTransId="{419F9E5C-97BF-4A9A-8E09-71B55289B3AE}"/>
    <dgm:cxn modelId="{E3453FCD-47EE-4F1E-B62C-428DA12F2650}" type="presOf" srcId="{2356E178-4180-471B-A95D-2442FCF758CB}" destId="{E7BFA9EE-B858-4016-80BA-575963560F75}" srcOrd="0" destOrd="0" presId="urn:microsoft.com/office/officeart/2005/8/layout/radial3"/>
    <dgm:cxn modelId="{B41D646A-DF51-42B0-80C3-A858DD57F687}" srcId="{62584336-D0B1-4B0E-BA5C-55B2CED1D394}" destId="{9F4D9385-FC1C-4E86-8390-860BB086B7B7}" srcOrd="4" destOrd="0" parTransId="{F7EB3BEF-8113-4342-9855-D1F89B188255}" sibTransId="{96E5EE77-8C59-4EEB-A254-E6F66E352D99}"/>
    <dgm:cxn modelId="{7728DC4E-6EE3-44FD-AC13-3B4A1127B850}" type="presOf" srcId="{BC2DF43D-A878-4B6A-B15F-7FFBED6EC842}" destId="{E0DEE663-04E6-49D6-A3C7-F8FB5F8BE33B}" srcOrd="0" destOrd="0" presId="urn:microsoft.com/office/officeart/2005/8/layout/radial3"/>
    <dgm:cxn modelId="{AB6749F9-9F00-4F4C-87B7-A22BCF9E7A2F}" type="presOf" srcId="{E1F87E0E-FF3E-47D3-BFF3-1936BDC1B9A7}" destId="{D4E6F5B5-CA2C-475F-A4B6-5AB59CD1A7CA}" srcOrd="0" destOrd="0" presId="urn:microsoft.com/office/officeart/2005/8/layout/radial3"/>
    <dgm:cxn modelId="{C2AD397F-4B75-4DBD-8A81-E88EAA0801CF}" srcId="{62584336-D0B1-4B0E-BA5C-55B2CED1D394}" destId="{B218A77F-3917-4A68-90C3-975D1B3BBD00}" srcOrd="3" destOrd="0" parTransId="{BBD520A9-A6E2-432E-BB62-C8D3FF9CEBB8}" sibTransId="{953EE043-4182-4A02-B51D-8EE1191326EB}"/>
    <dgm:cxn modelId="{5C40F758-5264-4653-AF57-ED244AC8F3A3}" srcId="{E1F87E0E-FF3E-47D3-BFF3-1936BDC1B9A7}" destId="{BC2DF43D-A878-4B6A-B15F-7FFBED6EC842}" srcOrd="3" destOrd="0" parTransId="{17DD7635-F2DC-43BE-A312-49946A09DBA4}" sibTransId="{E6A990DC-0228-4E23-ABC6-C9EE879B9A00}"/>
    <dgm:cxn modelId="{8E4345CE-ABE9-4128-90AF-7B8C0F8F266D}" srcId="{62584336-D0B1-4B0E-BA5C-55B2CED1D394}" destId="{2515F836-E46E-4817-A6E3-3AFABDF2BC76}" srcOrd="5" destOrd="0" parTransId="{B588E0A0-5F90-482D-8459-525150EC9353}" sibTransId="{DF027DB4-1CB9-4565-AEFF-9E4D905F16D3}"/>
    <dgm:cxn modelId="{13AF98FC-2DB9-4B5F-85B0-E587DE19880D}" srcId="{E1F87E0E-FF3E-47D3-BFF3-1936BDC1B9A7}" destId="{B626C495-F3A7-4ADE-A0FE-4E7983E98359}" srcOrd="2" destOrd="0" parTransId="{6F2AC2C2-8163-4C6A-99C5-72A6C2B2A33F}" sibTransId="{91A8EA40-4823-4FE8-82D6-C24B81F0FC1F}"/>
    <dgm:cxn modelId="{8D820D90-3DB1-4AA0-A6EE-6791D2CDC12A}" srcId="{62584336-D0B1-4B0E-BA5C-55B2CED1D394}" destId="{6AAC94E0-AD60-4557-9E6B-9230655F64D2}" srcOrd="1" destOrd="0" parTransId="{632FAC26-F330-45F5-8B4F-B227CFA2DBC8}" sibTransId="{4F688701-A547-4FCB-BCA9-C6194C180923}"/>
    <dgm:cxn modelId="{D00C8613-8F34-4933-B7B8-90469A7D9C17}" type="presOf" srcId="{D6369594-53CA-4743-BFF7-C2D904DA742C}" destId="{3255F1BD-E04A-41BF-B64D-B06E6D0468D8}" srcOrd="0" destOrd="0" presId="urn:microsoft.com/office/officeart/2005/8/layout/radial3"/>
    <dgm:cxn modelId="{AFAA54E3-514A-4D36-807E-9FBD4120AF30}" srcId="{E1F87E0E-FF3E-47D3-BFF3-1936BDC1B9A7}" destId="{D6369594-53CA-4743-BFF7-C2D904DA742C}" srcOrd="1" destOrd="0" parTransId="{5433BCDE-D01B-4C43-9770-3BCF6A203491}" sibTransId="{5B98D9CA-9FDF-44BD-98EC-0F6E2E37923A}"/>
    <dgm:cxn modelId="{98FD00BD-2599-433A-AC2F-14A7D52BA766}" srcId="{62584336-D0B1-4B0E-BA5C-55B2CED1D394}" destId="{E1F87E0E-FF3E-47D3-BFF3-1936BDC1B9A7}" srcOrd="0" destOrd="0" parTransId="{169E7CD4-95A5-4EA3-A305-1668AA4A744D}" sibTransId="{9C10DDF3-A40F-4978-A049-EE2D16408C99}"/>
    <dgm:cxn modelId="{4F8716FD-4B60-41BC-9178-8509C8D0E97B}" type="presOf" srcId="{B626C495-F3A7-4ADE-A0FE-4E7983E98359}" destId="{BCC6AE36-1AA5-4143-A95B-3979139E867E}" srcOrd="0" destOrd="0" presId="urn:microsoft.com/office/officeart/2005/8/layout/radial3"/>
    <dgm:cxn modelId="{1237D803-4B89-4C6A-9B06-997F904D2FE3}" type="presOf" srcId="{62584336-D0B1-4B0E-BA5C-55B2CED1D394}" destId="{175F1DAC-7B7E-4D09-8DB8-99368C0C72D4}" srcOrd="0" destOrd="0" presId="urn:microsoft.com/office/officeart/2005/8/layout/radial3"/>
    <dgm:cxn modelId="{56A61E4D-1B70-4A6F-B466-490575851C74}" srcId="{62584336-D0B1-4B0E-BA5C-55B2CED1D394}" destId="{B5E56E2F-8D4D-4863-AED2-18321EA28F13}" srcOrd="2" destOrd="0" parTransId="{9B310EC2-D689-4228-9379-750762DFB7B9}" sibTransId="{ECEA8760-B960-4FEC-8A6E-06895542EA9E}"/>
    <dgm:cxn modelId="{AFC5B34B-640D-42FC-95E8-A99E18FD9199}" type="presParOf" srcId="{175F1DAC-7B7E-4D09-8DB8-99368C0C72D4}" destId="{1C01A5B2-67EA-4686-B86C-CBFC598D5477}" srcOrd="0" destOrd="0" presId="urn:microsoft.com/office/officeart/2005/8/layout/radial3"/>
    <dgm:cxn modelId="{D98F9281-E817-4DD3-8801-E531F62BF72F}" type="presParOf" srcId="{1C01A5B2-67EA-4686-B86C-CBFC598D5477}" destId="{D4E6F5B5-CA2C-475F-A4B6-5AB59CD1A7CA}" srcOrd="0" destOrd="0" presId="urn:microsoft.com/office/officeart/2005/8/layout/radial3"/>
    <dgm:cxn modelId="{03048505-42DE-4BD7-86F4-76715303B9D1}" type="presParOf" srcId="{1C01A5B2-67EA-4686-B86C-CBFC598D5477}" destId="{E7BFA9EE-B858-4016-80BA-575963560F75}" srcOrd="1" destOrd="0" presId="urn:microsoft.com/office/officeart/2005/8/layout/radial3"/>
    <dgm:cxn modelId="{E5A14B33-A4F0-4B5D-896F-D7F391E9F8F8}" type="presParOf" srcId="{1C01A5B2-67EA-4686-B86C-CBFC598D5477}" destId="{3255F1BD-E04A-41BF-B64D-B06E6D0468D8}" srcOrd="2" destOrd="0" presId="urn:microsoft.com/office/officeart/2005/8/layout/radial3"/>
    <dgm:cxn modelId="{194F0786-5F75-4C87-986F-0E9581A0656C}" type="presParOf" srcId="{1C01A5B2-67EA-4686-B86C-CBFC598D5477}" destId="{BCC6AE36-1AA5-4143-A95B-3979139E867E}" srcOrd="3" destOrd="0" presId="urn:microsoft.com/office/officeart/2005/8/layout/radial3"/>
    <dgm:cxn modelId="{10F44997-2C31-4F52-A242-D5B147B0CBF0}" type="presParOf" srcId="{1C01A5B2-67EA-4686-B86C-CBFC598D5477}" destId="{E0DEE663-04E6-49D6-A3C7-F8FB5F8BE33B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6F5B5-CA2C-475F-A4B6-5AB59CD1A7CA}">
      <dsp:nvSpPr>
        <dsp:cNvPr id="0" name=""/>
        <dsp:cNvSpPr/>
      </dsp:nvSpPr>
      <dsp:spPr>
        <a:xfrm>
          <a:off x="3522440" y="1286732"/>
          <a:ext cx="3205543" cy="3205543"/>
        </a:xfrm>
        <a:prstGeom prst="ellipse">
          <a:avLst/>
        </a:prstGeom>
        <a:solidFill>
          <a:schemeClr val="accent5">
            <a:shade val="80000"/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Full Stack Application</a:t>
          </a:r>
          <a:endParaRPr lang="en-US" sz="3400" kern="1200" dirty="0"/>
        </a:p>
      </dsp:txBody>
      <dsp:txXfrm>
        <a:off x="3991881" y="1756173"/>
        <a:ext cx="2266661" cy="2266661"/>
      </dsp:txXfrm>
    </dsp:sp>
    <dsp:sp modelId="{E7BFA9EE-B858-4016-80BA-575963560F75}">
      <dsp:nvSpPr>
        <dsp:cNvPr id="0" name=""/>
        <dsp:cNvSpPr/>
      </dsp:nvSpPr>
      <dsp:spPr>
        <a:xfrm>
          <a:off x="4191484" y="0"/>
          <a:ext cx="1702912" cy="1602771"/>
        </a:xfrm>
        <a:prstGeom prst="ellipse">
          <a:avLst/>
        </a:prstGeom>
        <a:solidFill>
          <a:schemeClr val="accent5">
            <a:shade val="80000"/>
            <a:alpha val="50000"/>
            <a:hueOff val="2"/>
            <a:satOff val="3044"/>
            <a:lumOff val="1610"/>
            <a:alphaOff val="-75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HTML</a:t>
          </a:r>
          <a:endParaRPr lang="en-US" sz="2000" kern="1200" dirty="0"/>
        </a:p>
      </dsp:txBody>
      <dsp:txXfrm>
        <a:off x="4440870" y="234720"/>
        <a:ext cx="1204140" cy="1133331"/>
      </dsp:txXfrm>
    </dsp:sp>
    <dsp:sp modelId="{3255F1BD-E04A-41BF-B64D-B06E6D0468D8}">
      <dsp:nvSpPr>
        <dsp:cNvPr id="0" name=""/>
        <dsp:cNvSpPr/>
      </dsp:nvSpPr>
      <dsp:spPr>
        <a:xfrm>
          <a:off x="5826154" y="536519"/>
          <a:ext cx="1602771" cy="1602771"/>
        </a:xfrm>
        <a:prstGeom prst="ellipse">
          <a:avLst/>
        </a:prstGeom>
        <a:solidFill>
          <a:schemeClr val="accent5">
            <a:shade val="80000"/>
            <a:alpha val="50000"/>
            <a:hueOff val="5"/>
            <a:satOff val="6087"/>
            <a:lumOff val="3221"/>
            <a:alphaOff val="-1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CSS</a:t>
          </a:r>
          <a:endParaRPr lang="en-US" sz="2000" kern="1200" dirty="0"/>
        </a:p>
      </dsp:txBody>
      <dsp:txXfrm>
        <a:off x="6060874" y="771239"/>
        <a:ext cx="1133331" cy="1133331"/>
      </dsp:txXfrm>
    </dsp:sp>
    <dsp:sp modelId="{BCC6AE36-1AA5-4143-A95B-3979139E867E}">
      <dsp:nvSpPr>
        <dsp:cNvPr id="0" name=""/>
        <dsp:cNvSpPr/>
      </dsp:nvSpPr>
      <dsp:spPr>
        <a:xfrm>
          <a:off x="6481803" y="2020911"/>
          <a:ext cx="1602771" cy="1602771"/>
        </a:xfrm>
        <a:prstGeom prst="ellipse">
          <a:avLst/>
        </a:prstGeom>
        <a:solidFill>
          <a:schemeClr val="accent5">
            <a:shade val="80000"/>
            <a:alpha val="50000"/>
            <a:hueOff val="7"/>
            <a:satOff val="9131"/>
            <a:lumOff val="4831"/>
            <a:alphaOff val="-225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Bootstrap</a:t>
          </a:r>
          <a:endParaRPr lang="en-US" sz="2000" kern="1200" dirty="0"/>
        </a:p>
      </dsp:txBody>
      <dsp:txXfrm>
        <a:off x="6716523" y="2255631"/>
        <a:ext cx="1133331" cy="1133331"/>
      </dsp:txXfrm>
    </dsp:sp>
    <dsp:sp modelId="{E0DEE663-04E6-49D6-A3C7-F8FB5F8BE33B}">
      <dsp:nvSpPr>
        <dsp:cNvPr id="0" name=""/>
        <dsp:cNvSpPr/>
      </dsp:nvSpPr>
      <dsp:spPr>
        <a:xfrm>
          <a:off x="5811478" y="3468629"/>
          <a:ext cx="1602771" cy="1602771"/>
        </a:xfrm>
        <a:prstGeom prst="ellipse">
          <a:avLst/>
        </a:prstGeom>
        <a:solidFill>
          <a:schemeClr val="accent5">
            <a:shade val="80000"/>
            <a:alpha val="50000"/>
            <a:hueOff val="9"/>
            <a:satOff val="12175"/>
            <a:lumOff val="6442"/>
            <a:alphaOff val="-3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Angular</a:t>
          </a:r>
          <a:endParaRPr lang="en-US" sz="2000" kern="1200" dirty="0"/>
        </a:p>
      </dsp:txBody>
      <dsp:txXfrm>
        <a:off x="6046198" y="3703349"/>
        <a:ext cx="1133331" cy="11333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6F5B5-CA2C-475F-A4B6-5AB59CD1A7CA}">
      <dsp:nvSpPr>
        <dsp:cNvPr id="0" name=""/>
        <dsp:cNvSpPr/>
      </dsp:nvSpPr>
      <dsp:spPr>
        <a:xfrm>
          <a:off x="3513296" y="1305019"/>
          <a:ext cx="3205543" cy="3205543"/>
        </a:xfrm>
        <a:prstGeom prst="ellipse">
          <a:avLst/>
        </a:prstGeom>
        <a:solidFill>
          <a:schemeClr val="accent5">
            <a:shade val="80000"/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 smtClean="0"/>
            <a:t>FULL-STACK</a:t>
          </a:r>
          <a:endParaRPr lang="en-US" sz="5900" kern="1200" dirty="0"/>
        </a:p>
      </dsp:txBody>
      <dsp:txXfrm>
        <a:off x="3982737" y="1774460"/>
        <a:ext cx="2266661" cy="2266661"/>
      </dsp:txXfrm>
    </dsp:sp>
    <dsp:sp modelId="{E7BFA9EE-B858-4016-80BA-575963560F75}">
      <dsp:nvSpPr>
        <dsp:cNvPr id="0" name=""/>
        <dsp:cNvSpPr/>
      </dsp:nvSpPr>
      <dsp:spPr>
        <a:xfrm>
          <a:off x="4209782" y="18281"/>
          <a:ext cx="1702912" cy="1602771"/>
        </a:xfrm>
        <a:prstGeom prst="ellipse">
          <a:avLst/>
        </a:prstGeom>
        <a:solidFill>
          <a:schemeClr val="accent5">
            <a:shade val="80000"/>
            <a:alpha val="50000"/>
            <a:hueOff val="2"/>
            <a:satOff val="3044"/>
            <a:lumOff val="1610"/>
            <a:alphaOff val="-75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Add-Product</a:t>
          </a:r>
          <a:endParaRPr lang="en-US" sz="2400" kern="1200" dirty="0"/>
        </a:p>
      </dsp:txBody>
      <dsp:txXfrm>
        <a:off x="4459168" y="253001"/>
        <a:ext cx="1204140" cy="1133331"/>
      </dsp:txXfrm>
    </dsp:sp>
    <dsp:sp modelId="{3255F1BD-E04A-41BF-B64D-B06E6D0468D8}">
      <dsp:nvSpPr>
        <dsp:cNvPr id="0" name=""/>
        <dsp:cNvSpPr/>
      </dsp:nvSpPr>
      <dsp:spPr>
        <a:xfrm>
          <a:off x="6466230" y="1862386"/>
          <a:ext cx="1602771" cy="1602771"/>
        </a:xfrm>
        <a:prstGeom prst="ellipse">
          <a:avLst/>
        </a:prstGeom>
        <a:solidFill>
          <a:schemeClr val="accent5">
            <a:shade val="80000"/>
            <a:alpha val="50000"/>
            <a:hueOff val="5"/>
            <a:satOff val="6087"/>
            <a:lumOff val="3221"/>
            <a:alphaOff val="-1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Update-Product</a:t>
          </a:r>
          <a:endParaRPr lang="en-US" sz="2400" kern="1200" dirty="0"/>
        </a:p>
      </dsp:txBody>
      <dsp:txXfrm>
        <a:off x="6700950" y="2097106"/>
        <a:ext cx="1133331" cy="1133331"/>
      </dsp:txXfrm>
    </dsp:sp>
    <dsp:sp modelId="{BCC6AE36-1AA5-4143-A95B-3979139E867E}">
      <dsp:nvSpPr>
        <dsp:cNvPr id="0" name=""/>
        <dsp:cNvSpPr/>
      </dsp:nvSpPr>
      <dsp:spPr>
        <a:xfrm>
          <a:off x="4387864" y="4157952"/>
          <a:ext cx="1602771" cy="1602771"/>
        </a:xfrm>
        <a:prstGeom prst="ellipse">
          <a:avLst/>
        </a:prstGeom>
        <a:solidFill>
          <a:schemeClr val="accent5">
            <a:shade val="80000"/>
            <a:alpha val="50000"/>
            <a:hueOff val="7"/>
            <a:satOff val="9131"/>
            <a:lumOff val="4831"/>
            <a:alphaOff val="-225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Delete-Product</a:t>
          </a:r>
          <a:endParaRPr lang="en-US" sz="2400" kern="1200" dirty="0"/>
        </a:p>
      </dsp:txBody>
      <dsp:txXfrm>
        <a:off x="4622584" y="4392672"/>
        <a:ext cx="1133331" cy="1133331"/>
      </dsp:txXfrm>
    </dsp:sp>
    <dsp:sp modelId="{E0DEE663-04E6-49D6-A3C7-F8FB5F8BE33B}">
      <dsp:nvSpPr>
        <dsp:cNvPr id="0" name=""/>
        <dsp:cNvSpPr/>
      </dsp:nvSpPr>
      <dsp:spPr>
        <a:xfrm>
          <a:off x="2208746" y="2005615"/>
          <a:ext cx="1602771" cy="1602771"/>
        </a:xfrm>
        <a:prstGeom prst="ellipse">
          <a:avLst/>
        </a:prstGeom>
        <a:solidFill>
          <a:schemeClr val="accent5">
            <a:shade val="80000"/>
            <a:alpha val="50000"/>
            <a:hueOff val="9"/>
            <a:satOff val="12175"/>
            <a:lumOff val="6442"/>
            <a:alphaOff val="-3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View-Product</a:t>
          </a:r>
          <a:endParaRPr lang="en-US" sz="2400" kern="1200" dirty="0"/>
        </a:p>
      </dsp:txBody>
      <dsp:txXfrm>
        <a:off x="2443466" y="2240335"/>
        <a:ext cx="1133331" cy="1133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10/12/2023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9616" y="3564667"/>
            <a:ext cx="8686800" cy="440405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95000"/>
                    <a:lumOff val="5000"/>
                  </a:schemeClr>
                </a:solidFill>
              </a:rPr>
              <a:t>CCD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93592" y="210312"/>
            <a:ext cx="5001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Coffee Shop Management </a:t>
            </a:r>
            <a:endParaRPr lang="en-IN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29200" y="630936"/>
            <a:ext cx="256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 Home Page</a:t>
            </a:r>
            <a:endParaRPr lang="en-IN" sz="28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43" y="1501617"/>
            <a:ext cx="10058400" cy="514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8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81144" y="512064"/>
            <a:ext cx="3145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Admin Login Page</a:t>
            </a:r>
            <a:endParaRPr lang="en-IN" sz="28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12" y="1582790"/>
            <a:ext cx="10058400" cy="497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6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2832" y="1345851"/>
            <a:ext cx="3093720" cy="1749996"/>
          </a:xfrm>
        </p:spPr>
        <p:txBody>
          <a:bodyPr>
            <a:normAutofit/>
          </a:bodyPr>
          <a:lstStyle/>
          <a:p>
            <a:r>
              <a:rPr lang="en-US" sz="5400" dirty="0" smtClean="0"/>
              <a:t>Future Scope</a:t>
            </a:r>
            <a:endParaRPr lang="en-IN" sz="5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896" y="275844"/>
            <a:ext cx="7671816" cy="38900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53896" y="4608576"/>
            <a:ext cx="89976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this full stack project we can implement more function in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add more function to make it complete based on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add e-commerce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add payment method, User authorization, add security features.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050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21723"/>
            <a:ext cx="11439144" cy="114131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GitHub Link </a:t>
            </a:r>
            <a:r>
              <a:rPr lang="en-US" sz="3200" dirty="0"/>
              <a:t>:-https://github.com/cleancity1234/CCDprojcet.git</a:t>
            </a:r>
            <a:endParaRPr lang="en-IN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8" y="1517904"/>
            <a:ext cx="10058400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6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70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336" y="0"/>
            <a:ext cx="10058400" cy="118872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544" y="1420369"/>
            <a:ext cx="6833616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Full Stack Application – </a:t>
            </a:r>
            <a:r>
              <a:rPr lang="en-US" dirty="0" smtClean="0"/>
              <a:t>Coffee Shop Management</a:t>
            </a:r>
          </a:p>
          <a:p>
            <a:pPr marL="0" indent="0">
              <a:buNone/>
            </a:pPr>
            <a:r>
              <a:rPr lang="en-US" dirty="0" smtClean="0"/>
              <a:t>A management </a:t>
            </a:r>
            <a:r>
              <a:rPr lang="en-US" dirty="0"/>
              <a:t>system is an application that</a:t>
            </a:r>
          </a:p>
          <a:p>
            <a:pPr marL="0" indent="0">
              <a:buNone/>
            </a:pPr>
            <a:r>
              <a:rPr lang="en-US" dirty="0"/>
              <a:t>is designed to manage all the functions of a </a:t>
            </a:r>
            <a:r>
              <a:rPr lang="en-US" dirty="0" smtClean="0"/>
              <a:t>Coffee Shop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It helps </a:t>
            </a:r>
            <a:r>
              <a:rPr lang="en-US" dirty="0" smtClean="0"/>
              <a:t>owner </a:t>
            </a:r>
            <a:r>
              <a:rPr lang="en-US" dirty="0"/>
              <a:t>to maintain the database of new</a:t>
            </a:r>
          </a:p>
          <a:p>
            <a:pPr marL="0" indent="0">
              <a:buNone/>
            </a:pPr>
            <a:r>
              <a:rPr lang="en-US" dirty="0" smtClean="0"/>
              <a:t>costumers </a:t>
            </a:r>
            <a:r>
              <a:rPr lang="en-US" dirty="0"/>
              <a:t>and </a:t>
            </a:r>
            <a:r>
              <a:rPr lang="en-US" dirty="0" smtClean="0"/>
              <a:t>items.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896" y="128016"/>
            <a:ext cx="4937760" cy="666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148" y="-146304"/>
            <a:ext cx="6470904" cy="8507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Technologies Used To Developed</a:t>
            </a:r>
            <a:endParaRPr lang="en-US" dirty="0"/>
          </a:p>
        </p:txBody>
      </p:sp>
      <p:graphicFrame>
        <p:nvGraphicFramePr>
          <p:cNvPr id="5" name="Content Placeholder 4" descr="Radial venn diagram with four groups clustered around one group tit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05420383"/>
              </p:ext>
            </p:extLst>
          </p:nvPr>
        </p:nvGraphicFramePr>
        <p:xfrm>
          <a:off x="1024128" y="969264"/>
          <a:ext cx="10250424" cy="5779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Oval 9"/>
          <p:cNvSpPr/>
          <p:nvPr/>
        </p:nvSpPr>
        <p:spPr>
          <a:xfrm>
            <a:off x="5275132" y="5079264"/>
            <a:ext cx="1702912" cy="1602771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alpha val="50000"/>
              <a:hueOff val="2"/>
              <a:satOff val="3044"/>
              <a:lumOff val="1610"/>
              <a:alphaOff val="-7500"/>
            </a:schemeClr>
          </a:fillRef>
          <a:effectRef idx="0">
            <a:schemeClr val="accent5">
              <a:shade val="80000"/>
              <a:alpha val="50000"/>
              <a:hueOff val="2"/>
              <a:satOff val="3044"/>
              <a:lumOff val="1610"/>
              <a:alphaOff val="-750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5625454" y="5557050"/>
            <a:ext cx="128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Core Java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3572220" y="1490630"/>
            <a:ext cx="1702912" cy="1602771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alpha val="50000"/>
              <a:hueOff val="2"/>
              <a:satOff val="3044"/>
              <a:lumOff val="1610"/>
              <a:alphaOff val="-7500"/>
            </a:schemeClr>
          </a:fillRef>
          <a:effectRef idx="0">
            <a:schemeClr val="accent5">
              <a:shade val="80000"/>
              <a:alpha val="50000"/>
              <a:hueOff val="2"/>
              <a:satOff val="3044"/>
              <a:lumOff val="1610"/>
              <a:alphaOff val="-7500"/>
            </a:schemeClr>
          </a:effectRef>
          <a:fontRef idx="minor">
            <a:schemeClr val="tx1"/>
          </a:fontRef>
        </p:style>
      </p:sp>
      <p:sp>
        <p:nvSpPr>
          <p:cNvPr id="14" name="Oval 13"/>
          <p:cNvSpPr/>
          <p:nvPr/>
        </p:nvSpPr>
        <p:spPr>
          <a:xfrm>
            <a:off x="3089148" y="3021363"/>
            <a:ext cx="1702912" cy="1602771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alpha val="50000"/>
              <a:hueOff val="2"/>
              <a:satOff val="3044"/>
              <a:lumOff val="1610"/>
              <a:alphaOff val="-7500"/>
            </a:schemeClr>
          </a:fillRef>
          <a:effectRef idx="0">
            <a:schemeClr val="accent5">
              <a:shade val="80000"/>
              <a:alpha val="50000"/>
              <a:hueOff val="2"/>
              <a:satOff val="3044"/>
              <a:lumOff val="1610"/>
              <a:alphaOff val="-7500"/>
            </a:schemeClr>
          </a:effectRef>
          <a:fontRef idx="minor">
            <a:schemeClr val="tx1"/>
          </a:fontRef>
        </p:style>
      </p:sp>
      <p:sp>
        <p:nvSpPr>
          <p:cNvPr id="15" name="Oval 14"/>
          <p:cNvSpPr/>
          <p:nvPr/>
        </p:nvSpPr>
        <p:spPr>
          <a:xfrm>
            <a:off x="3572220" y="4563698"/>
            <a:ext cx="1702912" cy="1602771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alpha val="50000"/>
              <a:hueOff val="2"/>
              <a:satOff val="3044"/>
              <a:lumOff val="1610"/>
              <a:alphaOff val="-7500"/>
            </a:schemeClr>
          </a:fillRef>
          <a:effectRef idx="0">
            <a:schemeClr val="accent5">
              <a:shade val="80000"/>
              <a:alpha val="50000"/>
              <a:hueOff val="2"/>
              <a:satOff val="3044"/>
              <a:lumOff val="1610"/>
              <a:alphaOff val="-7500"/>
            </a:schemeClr>
          </a:effectRef>
          <a:fontRef idx="minor">
            <a:schemeClr val="tx1"/>
          </a:fontRef>
        </p:style>
      </p:sp>
      <p:sp>
        <p:nvSpPr>
          <p:cNvPr id="16" name="TextBox 15"/>
          <p:cNvSpPr txBox="1"/>
          <p:nvPr/>
        </p:nvSpPr>
        <p:spPr>
          <a:xfrm>
            <a:off x="3703320" y="5184648"/>
            <a:ext cx="11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MySQL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3261964" y="3606892"/>
            <a:ext cx="135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JPA Hibernate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3678918" y="2039542"/>
            <a:ext cx="148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Spring-Boot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317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Angular, Spring-boot &amp; 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08" y="2186354"/>
            <a:ext cx="8503920" cy="38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5724" y="0"/>
            <a:ext cx="6470904" cy="85071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dirty="0" smtClean="0"/>
              <a:t>Crud Operation in Project</a:t>
            </a:r>
            <a:endParaRPr lang="en-US" dirty="0"/>
          </a:p>
        </p:txBody>
      </p:sp>
      <p:graphicFrame>
        <p:nvGraphicFramePr>
          <p:cNvPr id="5" name="Content Placeholder 4" descr="Radial venn diagram with four groups clustered around one group tit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89829489"/>
              </p:ext>
            </p:extLst>
          </p:nvPr>
        </p:nvGraphicFramePr>
        <p:xfrm>
          <a:off x="1024128" y="969264"/>
          <a:ext cx="10250424" cy="5779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729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24528" y="466344"/>
            <a:ext cx="3941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Crud Operation Page</a:t>
            </a:r>
            <a:endParaRPr lang="en-IN" sz="280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36" y="1393831"/>
            <a:ext cx="10058400" cy="497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8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407237"/>
            <a:ext cx="10543032" cy="5282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1872" y="557784"/>
            <a:ext cx="112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Structure Query Language for Database in MySQL with Workbench Editor</a:t>
            </a:r>
            <a:endParaRPr lang="en-IN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29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12" y="1396428"/>
            <a:ext cx="10058400" cy="51944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49424" y="557784"/>
            <a:ext cx="9244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Java Controller Using Spring-Boot with STS Editor</a:t>
            </a:r>
            <a:endParaRPr lang="en-IN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12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1347090"/>
            <a:ext cx="10058400" cy="5230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0704" y="393192"/>
            <a:ext cx="9564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Front-End Code Using HTML,CSS &amp; Angular in VS Code Editor</a:t>
            </a:r>
            <a:endParaRPr lang="en-IN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153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244</TotalTime>
  <Words>162</Words>
  <Application>Microsoft Office PowerPoint</Application>
  <PresentationFormat>Widescreen</PresentationFormat>
  <Paragraphs>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Cambria</vt:lpstr>
      <vt:lpstr>Cherry Blossom 16x9</vt:lpstr>
      <vt:lpstr>PowerPoint Presentation</vt:lpstr>
      <vt:lpstr>Introduction</vt:lpstr>
      <vt:lpstr>Technologies Used To Developed</vt:lpstr>
      <vt:lpstr>Architecture of Angular, Spring-boot &amp; Database</vt:lpstr>
      <vt:lpstr>Crud Operation in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  <vt:lpstr>GitHub Link :-https://github.com/cleancity1234/CCDprojcet.git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CafeCofeeDay</dc:title>
  <dc:creator>91830</dc:creator>
  <cp:lastModifiedBy>91830</cp:lastModifiedBy>
  <cp:revision>34</cp:revision>
  <dcterms:created xsi:type="dcterms:W3CDTF">2023-10-11T03:32:52Z</dcterms:created>
  <dcterms:modified xsi:type="dcterms:W3CDTF">2023-10-12T13:37:29Z</dcterms:modified>
</cp:coreProperties>
</file>